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9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26"/>
    <p:restoredTop sz="92255"/>
  </p:normalViewPr>
  <p:slideViewPr>
    <p:cSldViewPr snapToGrid="0" snapToObjects="1">
      <p:cViewPr varScale="1">
        <p:scale>
          <a:sx n="114" d="100"/>
          <a:sy n="114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8E79-2E36-8C42-A161-616D1817C853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B68AE-5B60-D447-B768-B7AFB92B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8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1892808" y="3656902"/>
            <a:ext cx="5340096" cy="95167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aseline="0">
                <a:solidFill>
                  <a:srgbClr val="00206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Optional Subtitle/Added Info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2" hasCustomPrompt="1"/>
          </p:nvPr>
        </p:nvSpPr>
        <p:spPr>
          <a:xfrm>
            <a:off x="0" y="2612264"/>
            <a:ext cx="9144000" cy="10446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>
                <a:solidFill>
                  <a:srgbClr val="FF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5448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sz="quarter" idx="11" hasCustomPrompt="1"/>
          </p:nvPr>
        </p:nvSpPr>
        <p:spPr>
          <a:xfrm>
            <a:off x="301625" y="2193799"/>
            <a:ext cx="8256588" cy="383209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algn="l"/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Lorem ipsum dolor sit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amet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consectetur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adipiscing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elit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Maecenas a ipsum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egestas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luctus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purus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eu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velit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Maecenas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posuere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ante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eros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porttitor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viverra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placerat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enim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hendrerit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Nam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odio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neque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gravida at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urna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ac, convallis gravida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erat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Donec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sapien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velit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consectetur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nec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lacus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posuere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ante.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odio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ornare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scelerisque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lobortis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feugiat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sodales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Aenean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semper,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justo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sed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ullamcorper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lacinia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sem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nisi semper lorem,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nec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rhoncus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lectus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magna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quis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felis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Mauris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vel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luctus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tellus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in </a:t>
            </a:r>
            <a:r>
              <a:rPr lang="en-US" sz="1800" kern="1200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efficitur</a:t>
            </a:r>
            <a:r>
              <a:rPr lang="en-US" sz="18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est.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2" hasCustomPrompt="1"/>
          </p:nvPr>
        </p:nvSpPr>
        <p:spPr>
          <a:xfrm>
            <a:off x="234950" y="1008170"/>
            <a:ext cx="6694487" cy="9095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400" baseline="0">
                <a:solidFill>
                  <a:srgbClr val="FF000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4764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565" y="64008"/>
            <a:ext cx="1287423" cy="16699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87516"/>
            <a:ext cx="9127614" cy="47927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 flipV="1">
            <a:off x="132850" y="851569"/>
            <a:ext cx="6716006" cy="171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70789" y="851569"/>
            <a:ext cx="77262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 userDrawn="1"/>
        </p:nvSpPr>
        <p:spPr>
          <a:xfrm>
            <a:off x="398779" y="1106081"/>
            <a:ext cx="6440933" cy="8807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 anchor="t"/>
          <a:lstStyle/>
          <a:p>
            <a:r>
              <a:rPr lang="en-US" b="1" dirty="0"/>
              <a:t>May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-156118" y="1564049"/>
            <a:ext cx="9144000" cy="1044638"/>
          </a:xfrm>
        </p:spPr>
        <p:txBody>
          <a:bodyPr anchor="t"/>
          <a:lstStyle/>
          <a:p>
            <a:r>
              <a:rPr lang="en-US" b="1" dirty="0">
                <a:cs typeface="Calibri"/>
              </a:rPr>
              <a:t>England Lacrosse</a:t>
            </a:r>
          </a:p>
          <a:p>
            <a:r>
              <a:rPr lang="en-US" b="1" dirty="0">
                <a:cs typeface="Calibri"/>
              </a:rPr>
              <a:t>Webinar </a:t>
            </a:r>
          </a:p>
        </p:txBody>
      </p:sp>
    </p:spTree>
    <p:extLst>
      <p:ext uri="{BB962C8B-B14F-4D97-AF65-F5344CB8AC3E}">
        <p14:creationId xmlns:p14="http://schemas.microsoft.com/office/powerpoint/2010/main" val="10609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78301-782C-2E49-893E-0EA62BBF5D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1625" y="2193799"/>
            <a:ext cx="8256588" cy="41696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Consultation and Communication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Sport England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DCMS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Other sports Hockey, Cricket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Medical Advisory Panel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Bringing expertise in science, occupational health, consultant in </a:t>
            </a:r>
            <a:r>
              <a:rPr lang="en-GB" sz="2000" dirty="0" err="1"/>
              <a:t>Covid</a:t>
            </a:r>
            <a:r>
              <a:rPr lang="en-GB" sz="2000" dirty="0"/>
              <a:t> ward at hospital and GP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Advise and check on medical 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Preparation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Documents and making sure messages are clear, simple and accurate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Check on </a:t>
            </a:r>
            <a:r>
              <a:rPr lang="en-GB" sz="2000"/>
              <a:t>Government guidelines </a:t>
            </a:r>
            <a:r>
              <a:rPr lang="en-GB" sz="2000" dirty="0"/>
              <a:t>continually</a:t>
            </a:r>
            <a:r>
              <a:rPr lang="en-GB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77C2-F47D-3C48-98BF-57460303F1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EL actions </a:t>
            </a:r>
          </a:p>
        </p:txBody>
      </p:sp>
    </p:spTree>
    <p:extLst>
      <p:ext uri="{BB962C8B-B14F-4D97-AF65-F5344CB8AC3E}">
        <p14:creationId xmlns:p14="http://schemas.microsoft.com/office/powerpoint/2010/main" val="133508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78301-782C-2E49-893E-0EA62BBF5D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1625" y="2193799"/>
            <a:ext cx="8256588" cy="41696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Assessment and Preparation of the playing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Risk Assessment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Venue checklist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Training Checklist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Participant Considerations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Return to Training Protocols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Return to Training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Delivery and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Intent to Train 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Participant training register and checklist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Coaches Guidelines and how to set up an area</a:t>
            </a:r>
            <a:r>
              <a:rPr lang="en-GB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77C2-F47D-3C48-98BF-57460303F1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val="42230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78301-782C-2E49-893E-0EA62BBF5DD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01625" y="2193799"/>
            <a:ext cx="8256588" cy="41696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Infographics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Road 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Players Poster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Coaches Poster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Activity Cards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Phase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Phase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Phase 4 Modified activity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FAQ’s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Officials</a:t>
            </a:r>
            <a:r>
              <a:rPr lang="en-GB" sz="2000" b="1" dirty="0"/>
              <a:t> </a:t>
            </a:r>
            <a:r>
              <a:rPr lang="en-GB" sz="2000" dirty="0"/>
              <a:t>guidelines to follow around Phase 4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77C2-F47D-3C48-98BF-57460303F1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val="79206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05C992-424F-6548-9429-3BABC371F57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497968" y="312234"/>
            <a:ext cx="4148063" cy="5870034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2F1520-23B6-B94F-82FC-7499DFC27072}"/>
              </a:ext>
            </a:extLst>
          </p:cNvPr>
          <p:cNvSpPr/>
          <p:nvPr/>
        </p:nvSpPr>
        <p:spPr>
          <a:xfrm>
            <a:off x="171450" y="2690336"/>
            <a:ext cx="2171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Correct as of May 29</a:t>
            </a:r>
            <a:r>
              <a:rPr lang="en-GB" baseline="30000" dirty="0"/>
              <a:t>th</a:t>
            </a:r>
            <a:r>
              <a:rPr lang="en-GB" dirty="0"/>
              <a:t> and subject to change within Government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376329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05C992-424F-6548-9429-3BABC371F575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497968" y="312234"/>
            <a:ext cx="4148063" cy="5870034"/>
          </a:xfr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749E3C-44F2-B740-9285-997C25C3B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968" y="493982"/>
            <a:ext cx="4148065" cy="58700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28699A-25E1-B64C-BFBE-6556C2C75F5F}"/>
              </a:ext>
            </a:extLst>
          </p:cNvPr>
          <p:cNvSpPr txBox="1"/>
          <p:nvPr/>
        </p:nvSpPr>
        <p:spPr>
          <a:xfrm>
            <a:off x="495300" y="3086100"/>
            <a:ext cx="1581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Correct as of May 29</a:t>
            </a:r>
            <a:r>
              <a:rPr lang="en-GB" baseline="30000" dirty="0"/>
              <a:t>th</a:t>
            </a:r>
            <a:r>
              <a:rPr lang="en-GB" dirty="0"/>
              <a:t> and subject to change within Government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179550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at to Coach" id="{950A1413-1D0D-FF4E-BB18-EDD15C1B6056}" vid="{D75A2125-5FD9-1D43-A81E-EFCD56CDB3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6591D309A7B4B83557E91158BBE61" ma:contentTypeVersion="5" ma:contentTypeDescription="Create a new document." ma:contentTypeScope="" ma:versionID="02c8809618c11f810eef10b5ac8364f1">
  <xsd:schema xmlns:xsd="http://www.w3.org/2001/XMLSchema" xmlns:xs="http://www.w3.org/2001/XMLSchema" xmlns:p="http://schemas.microsoft.com/office/2006/metadata/properties" xmlns:ns2="9e1dd3bd-8a1e-4555-8f83-1538f271932e" xmlns:ns3="c26d7575-fab0-4a27-8444-168d6f46d033" targetNamespace="http://schemas.microsoft.com/office/2006/metadata/properties" ma:root="true" ma:fieldsID="b5b633faa934f3773c9a5fa8a7f06967" ns2:_="" ns3:_="">
    <xsd:import namespace="9e1dd3bd-8a1e-4555-8f83-1538f271932e"/>
    <xsd:import namespace="c26d7575-fab0-4a27-8444-168d6f46d0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dd3bd-8a1e-4555-8f83-1538f2719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d7575-fab0-4a27-8444-168d6f46d0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1F38C3-2274-43E3-820D-5AA947AE2F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F93384-0780-4576-A807-B35F0DEE9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1dd3bd-8a1e-4555-8f83-1538f271932e"/>
    <ds:schemaRef ds:uri="c26d7575-fab0-4a27-8444-168d6f46d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90575C-212C-4F63-A388-3AD97D9517D5}">
  <ds:schemaRefs>
    <ds:schemaRef ds:uri="c26d7575-fab0-4a27-8444-168d6f46d033"/>
    <ds:schemaRef ds:uri="http://purl.org/dc/elements/1.1/"/>
    <ds:schemaRef ds:uri="http://schemas.microsoft.com/office/2006/metadata/properties"/>
    <ds:schemaRef ds:uri="9e1dd3bd-8a1e-4555-8f83-1538f271932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159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Powell</dc:creator>
  <cp:lastModifiedBy>Caroline Royle</cp:lastModifiedBy>
  <cp:revision>8</cp:revision>
  <dcterms:created xsi:type="dcterms:W3CDTF">2020-04-06T15:48:07Z</dcterms:created>
  <dcterms:modified xsi:type="dcterms:W3CDTF">2020-06-01T13:54:03Z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0x010100D796591D309A7B4B83557E91158BBE61</vt:lpwstr>
  </property>
</Properties>
</file>